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4" r:id="rId5"/>
    <p:sldId id="258" r:id="rId6"/>
    <p:sldId id="259" r:id="rId7"/>
    <p:sldId id="260" r:id="rId8"/>
    <p:sldId id="262" r:id="rId9"/>
    <p:sldId id="263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248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546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249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970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324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194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826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76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439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744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04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11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7ECE-F49A-DD43-A497-B6B63775A9E0}" type="datetimeFigureOut">
              <a:rPr lang="en-US" smtClean="0"/>
              <a:t>01/02/17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CAD7-E9AA-9B41-98AD-599B2F4C9D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631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2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3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5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95lutero.jpg"/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6"/>
          <a:stretch/>
        </p:blipFill>
        <p:spPr>
          <a:xfrm>
            <a:off x="-17654" y="6113759"/>
            <a:ext cx="6858000" cy="3819257"/>
          </a:xfrm>
          <a:prstGeom prst="rect">
            <a:avLst/>
          </a:prstGeom>
        </p:spPr>
      </p:pic>
      <p:pic>
        <p:nvPicPr>
          <p:cNvPr id="6" name="Picture 5" descr="95lutero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"/>
            <a:ext cx="6858000" cy="5143500"/>
          </a:xfrm>
          <a:prstGeom prst="rect">
            <a:avLst/>
          </a:prstGeom>
        </p:spPr>
      </p:pic>
      <p:pic>
        <p:nvPicPr>
          <p:cNvPr id="4" name="Picture 3" descr="95lut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27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bg2">
                    <a:lumMod val="50000"/>
                  </a:schemeClr>
                </a:solidFill>
              </a:rPr>
              <a:t>a Reforma aos 500 anos</a:t>
            </a:r>
            <a:endParaRPr lang="pt-BR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193" y="6095871"/>
            <a:ext cx="638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Nos 500 anos da reforma protestante iniciada por Martinho Lutero, 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fundação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SPES promove uma reflexão sobre o impacto deste movimento em diversos aspetos da vida europeia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80063" y="8054552"/>
            <a:ext cx="2015998" cy="198567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Maio: 2, 9, 16, 23, 30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Junho: 6, 13, 20, 27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Julho: 4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5649" y="6959200"/>
            <a:ext cx="1799998" cy="17908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Temas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Reforma e...</a:t>
            </a:r>
          </a:p>
          <a:p>
            <a:pPr algn="ctr"/>
            <a:endParaRPr lang="pt-PT" dirty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-209729" y="7916660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História</a:t>
            </a:r>
          </a:p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Teologia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Política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as Ideias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Cultura</a:t>
            </a:r>
            <a:endParaRPr lang="pt-PT" dirty="0">
              <a:solidFill>
                <a:srgbClr val="DDD9C3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12427" y="6167427"/>
            <a:ext cx="1198529" cy="950661"/>
            <a:chOff x="-194539" y="6167427"/>
            <a:chExt cx="1198529" cy="9506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3702" r="10176" b="6142"/>
            <a:stretch/>
          </p:blipFill>
          <p:spPr>
            <a:xfrm>
              <a:off x="77065" y="6167427"/>
              <a:ext cx="621404" cy="7661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194539" y="6871867"/>
              <a:ext cx="11985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/>
                <a:t>Fundação SPES</a:t>
              </a:r>
              <a:endParaRPr lang="pt-PT" sz="1000" dirty="0"/>
            </a:p>
          </p:txBody>
        </p: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4799392" y="7031209"/>
            <a:ext cx="1295998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Local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Torre da Marca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707174" y="6933624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 Economia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Arte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Literatura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em Portugal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409875" y="8593718"/>
            <a:ext cx="1523839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As Igrejas da Reforma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411569" y="7171755"/>
            <a:ext cx="1802444" cy="28149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 smtClean="0">
                <a:solidFill>
                  <a:srgbClr val="DDD9C3"/>
                </a:solidFill>
              </a:rPr>
              <a:t>Francisco R. Silva, J.E. Borges de Pinho, Helena Vilaça, José Esteves Pereira, Arnaldo Pinho, Nuno </a:t>
            </a:r>
            <a:r>
              <a:rPr lang="pt-PT" sz="1100" dirty="0" err="1" smtClean="0">
                <a:solidFill>
                  <a:srgbClr val="DDD9C3"/>
                </a:solidFill>
              </a:rPr>
              <a:t>Ornelas</a:t>
            </a:r>
            <a:r>
              <a:rPr lang="pt-PT" sz="1100" dirty="0" smtClean="0">
                <a:solidFill>
                  <a:srgbClr val="DDD9C3"/>
                </a:solidFill>
              </a:rPr>
              <a:t>, José Ferrão Afonso, Pedro Vilas Boas, Ireneu Cunha, Eduardo Conde, J. Pina Cabral, </a:t>
            </a:r>
            <a:r>
              <a:rPr lang="pt-PT" sz="1100" dirty="0" err="1" smtClean="0">
                <a:solidFill>
                  <a:srgbClr val="DDD9C3"/>
                </a:solidFill>
              </a:rPr>
              <a:t>Sifredo</a:t>
            </a:r>
            <a:r>
              <a:rPr lang="pt-PT" sz="1100" dirty="0" smtClean="0">
                <a:solidFill>
                  <a:srgbClr val="DDD9C3"/>
                </a:solidFill>
              </a:rPr>
              <a:t> Teixeira, Peter </a:t>
            </a:r>
            <a:r>
              <a:rPr lang="pt-PT" sz="1100" dirty="0" err="1" smtClean="0">
                <a:solidFill>
                  <a:srgbClr val="DDD9C3"/>
                </a:solidFill>
              </a:rPr>
              <a:t>Eisele</a:t>
            </a:r>
            <a:endParaRPr lang="pt-PT" sz="1100" dirty="0">
              <a:solidFill>
                <a:srgbClr val="DDD9C3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867442" y="7314716"/>
            <a:ext cx="1079998" cy="10637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Hora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21</a:t>
            </a:r>
            <a:r>
              <a:rPr lang="pt-PT" dirty="0">
                <a:solidFill>
                  <a:srgbClr val="DDD9C3"/>
                </a:solidFill>
              </a:rPr>
              <a:t>h</a:t>
            </a:r>
            <a:endParaRPr lang="pt-PT" dirty="0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95lutero.jpg"/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6"/>
          <a:stretch/>
        </p:blipFill>
        <p:spPr>
          <a:xfrm>
            <a:off x="-17654" y="6113759"/>
            <a:ext cx="6858000" cy="3819257"/>
          </a:xfrm>
          <a:prstGeom prst="rect">
            <a:avLst/>
          </a:prstGeom>
        </p:spPr>
      </p:pic>
      <p:pic>
        <p:nvPicPr>
          <p:cNvPr id="6" name="Picture 5" descr="95lutero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"/>
            <a:ext cx="6858000" cy="5143500"/>
          </a:xfrm>
          <a:prstGeom prst="rect">
            <a:avLst/>
          </a:prstGeom>
        </p:spPr>
      </p:pic>
      <p:pic>
        <p:nvPicPr>
          <p:cNvPr id="4" name="Picture 3" descr="95lut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27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7654" y="60002"/>
            <a:ext cx="69650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2">
                    <a:lumMod val="50000"/>
                  </a:schemeClr>
                </a:solidFill>
              </a:rPr>
              <a:t>nos 500 anos da  Reforma</a:t>
            </a:r>
            <a:endParaRPr lang="pt-BR" sz="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193" y="6095871"/>
            <a:ext cx="638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Nos 500 anos da reforma protestante iniciada por Martinho Lutero, a fundação SPES promove uma reflexão sobre o impacto deste movimento em diversos aspetos da vida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europeia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80063" y="8054552"/>
            <a:ext cx="2015998" cy="198567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Maio: 2, 9, 16, 23, 30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Junho: 6, 13, 20, 27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Julho: 4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5649" y="6959200"/>
            <a:ext cx="1799998" cy="17908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Temas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Reforma e...</a:t>
            </a:r>
          </a:p>
          <a:p>
            <a:pPr algn="ctr"/>
            <a:endParaRPr lang="pt-PT" dirty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-209729" y="7916660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História</a:t>
            </a:r>
          </a:p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Teologia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Política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as Ideias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Cultura</a:t>
            </a:r>
            <a:endParaRPr lang="pt-PT" dirty="0">
              <a:solidFill>
                <a:srgbClr val="DDD9C3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12427" y="6167427"/>
            <a:ext cx="1198529" cy="950661"/>
            <a:chOff x="-194539" y="6167427"/>
            <a:chExt cx="1198529" cy="9506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3702" r="10176" b="6142"/>
            <a:stretch/>
          </p:blipFill>
          <p:spPr>
            <a:xfrm>
              <a:off x="77065" y="6167427"/>
              <a:ext cx="621404" cy="7661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194539" y="6871867"/>
              <a:ext cx="11985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/>
                <a:t>Fundação SPES</a:t>
              </a:r>
              <a:endParaRPr lang="pt-PT" sz="1000" dirty="0"/>
            </a:p>
          </p:txBody>
        </p: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4799392" y="7031209"/>
            <a:ext cx="1295998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Local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Torre da Marca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707174" y="6933624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 Economia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Arte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Literatura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em Portugal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409875" y="8593718"/>
            <a:ext cx="1523839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As Igrejas da Reforma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411569" y="7171755"/>
            <a:ext cx="1802444" cy="28149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 smtClean="0">
                <a:solidFill>
                  <a:srgbClr val="DDD9C3"/>
                </a:solidFill>
              </a:rPr>
              <a:t>Francisco R. Silva, J.E. Borges de Pinho, Helena Vilaça, José Esteves Pereira, Arnaldo Pinho, Nuno </a:t>
            </a:r>
            <a:r>
              <a:rPr lang="pt-PT" sz="1100" dirty="0" err="1" smtClean="0">
                <a:solidFill>
                  <a:srgbClr val="DDD9C3"/>
                </a:solidFill>
              </a:rPr>
              <a:t>Ornelas</a:t>
            </a:r>
            <a:r>
              <a:rPr lang="pt-PT" sz="1100" dirty="0" smtClean="0">
                <a:solidFill>
                  <a:srgbClr val="DDD9C3"/>
                </a:solidFill>
              </a:rPr>
              <a:t>, José Ferrão Afonso, Pedro Vilas Boas, Ireneu Cunha, Eduardo Conde, J. Pina Cabral, </a:t>
            </a:r>
            <a:r>
              <a:rPr lang="pt-PT" sz="1100" dirty="0" err="1" smtClean="0">
                <a:solidFill>
                  <a:srgbClr val="DDD9C3"/>
                </a:solidFill>
              </a:rPr>
              <a:t>Sifredo</a:t>
            </a:r>
            <a:r>
              <a:rPr lang="pt-PT" sz="1100" dirty="0" smtClean="0">
                <a:solidFill>
                  <a:srgbClr val="DDD9C3"/>
                </a:solidFill>
              </a:rPr>
              <a:t> Teixeira, Peter </a:t>
            </a:r>
            <a:r>
              <a:rPr lang="pt-PT" sz="1100" dirty="0" err="1" smtClean="0">
                <a:solidFill>
                  <a:srgbClr val="DDD9C3"/>
                </a:solidFill>
              </a:rPr>
              <a:t>Eisele</a:t>
            </a:r>
            <a:endParaRPr lang="pt-PT" sz="1100" dirty="0">
              <a:solidFill>
                <a:srgbClr val="DDD9C3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867442" y="7314716"/>
            <a:ext cx="1079998" cy="10637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Hora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21</a:t>
            </a:r>
            <a:r>
              <a:rPr lang="pt-PT" dirty="0">
                <a:solidFill>
                  <a:srgbClr val="DDD9C3"/>
                </a:solidFill>
              </a:rPr>
              <a:t>h</a:t>
            </a:r>
            <a:endParaRPr lang="pt-PT" dirty="0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5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95lutero.jpg"/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6"/>
          <a:stretch/>
        </p:blipFill>
        <p:spPr>
          <a:xfrm>
            <a:off x="-17654" y="6113759"/>
            <a:ext cx="6858000" cy="3819257"/>
          </a:xfrm>
          <a:prstGeom prst="rect">
            <a:avLst/>
          </a:prstGeom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756818" y="9177026"/>
            <a:ext cx="952942" cy="755864"/>
            <a:chOff x="-194539" y="6167427"/>
            <a:chExt cx="1198529" cy="9506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3702" r="10176" b="6142"/>
            <a:stretch/>
          </p:blipFill>
          <p:spPr>
            <a:xfrm>
              <a:off x="77065" y="6167427"/>
              <a:ext cx="621404" cy="7661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194539" y="6871867"/>
              <a:ext cx="11985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/>
                <a:t>Fundação SPES</a:t>
              </a:r>
              <a:endParaRPr lang="pt-PT" sz="1000" dirty="0"/>
            </a:p>
          </p:txBody>
        </p:sp>
      </p:grpSp>
      <p:pic>
        <p:nvPicPr>
          <p:cNvPr id="6" name="Picture 5" descr="95lutero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"/>
            <a:ext cx="6858000" cy="5143500"/>
          </a:xfrm>
          <a:prstGeom prst="rect">
            <a:avLst/>
          </a:prstGeom>
        </p:spPr>
      </p:pic>
      <p:pic>
        <p:nvPicPr>
          <p:cNvPr id="4" name="Picture 3" descr="95lut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27"/>
            <a:ext cx="6858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7653" y="6060093"/>
            <a:ext cx="685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Nos 500 anos da reforma protestante iniciada por Martinho Lutero, a fundação SPES promove uma reflexão sobre o impacto deste movimento em diversos aspetos da vida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europeia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80063" y="8054552"/>
            <a:ext cx="2015998" cy="198567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Maio: 2, 9, 16, 23, 30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Junho: 6, 13, 20, 27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Julho: 4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5649" y="6959200"/>
            <a:ext cx="1799998" cy="17908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Temas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Reforma e...</a:t>
            </a:r>
          </a:p>
          <a:p>
            <a:pPr algn="ctr"/>
            <a:endParaRPr lang="pt-PT" dirty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-209729" y="7916660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História</a:t>
            </a:r>
          </a:p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Teologia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Política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as Ideias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Cultura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799392" y="7031209"/>
            <a:ext cx="1295998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Local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Torre da Marca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707174" y="6933624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 Economia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Arte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Literatura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em Portugal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409875" y="8593718"/>
            <a:ext cx="1523839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As Igrejas da Reforma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411569" y="7171755"/>
            <a:ext cx="1802444" cy="28149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 smtClean="0">
                <a:solidFill>
                  <a:srgbClr val="DDD9C3"/>
                </a:solidFill>
              </a:rPr>
              <a:t>Francisco R. Silva, J.E. Borges de Pinho, Helena Vilaça, José Esteves Pereira, Arnaldo Pinho, Nuno </a:t>
            </a:r>
            <a:r>
              <a:rPr lang="pt-PT" sz="1100" dirty="0" err="1" smtClean="0">
                <a:solidFill>
                  <a:srgbClr val="DDD9C3"/>
                </a:solidFill>
              </a:rPr>
              <a:t>Ornelas</a:t>
            </a:r>
            <a:r>
              <a:rPr lang="pt-PT" sz="1100" dirty="0" smtClean="0">
                <a:solidFill>
                  <a:srgbClr val="DDD9C3"/>
                </a:solidFill>
              </a:rPr>
              <a:t>, José Ferrão Afonso, Pedro Vilas Boas, Ireneu Cunha, Eduardo Conde, J. Pina Cabral, </a:t>
            </a:r>
            <a:r>
              <a:rPr lang="pt-PT" sz="1100" dirty="0" err="1" smtClean="0">
                <a:solidFill>
                  <a:srgbClr val="DDD9C3"/>
                </a:solidFill>
              </a:rPr>
              <a:t>Sifredo</a:t>
            </a:r>
            <a:r>
              <a:rPr lang="pt-PT" sz="1100" dirty="0" smtClean="0">
                <a:solidFill>
                  <a:srgbClr val="DDD9C3"/>
                </a:solidFill>
              </a:rPr>
              <a:t> Teixeira, Peter </a:t>
            </a:r>
            <a:r>
              <a:rPr lang="pt-PT" sz="1100" dirty="0" err="1" smtClean="0">
                <a:solidFill>
                  <a:srgbClr val="DDD9C3"/>
                </a:solidFill>
              </a:rPr>
              <a:t>Eisele</a:t>
            </a:r>
            <a:endParaRPr lang="pt-PT" sz="1100" dirty="0">
              <a:solidFill>
                <a:srgbClr val="DDD9C3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867442" y="7314716"/>
            <a:ext cx="1079998" cy="10637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Hora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21</a:t>
            </a:r>
            <a:r>
              <a:rPr lang="pt-PT" dirty="0">
                <a:solidFill>
                  <a:srgbClr val="DDD9C3"/>
                </a:solidFill>
              </a:rPr>
              <a:t>h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000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bg2">
                    <a:lumMod val="50000"/>
                  </a:schemeClr>
                </a:solidFill>
              </a:rPr>
              <a:t>a Reforma aos 500 anos</a:t>
            </a:r>
            <a:endParaRPr lang="pt-BR" sz="5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8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95lutero.jpg"/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6"/>
          <a:stretch/>
        </p:blipFill>
        <p:spPr>
          <a:xfrm>
            <a:off x="-17654" y="6113759"/>
            <a:ext cx="6858000" cy="3819257"/>
          </a:xfrm>
          <a:prstGeom prst="rect">
            <a:avLst/>
          </a:prstGeom>
        </p:spPr>
      </p:pic>
      <p:pic>
        <p:nvPicPr>
          <p:cNvPr id="6" name="Picture 5" descr="95lutero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"/>
            <a:ext cx="6858000" cy="5143500"/>
          </a:xfrm>
          <a:prstGeom prst="rect">
            <a:avLst/>
          </a:prstGeom>
        </p:spPr>
      </p:pic>
      <p:pic>
        <p:nvPicPr>
          <p:cNvPr id="4" name="Picture 3" descr="95lut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27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bg2">
                    <a:lumMod val="50000"/>
                  </a:schemeClr>
                </a:solidFill>
              </a:rPr>
              <a:t>a Reforma aos 500 anos</a:t>
            </a:r>
            <a:endParaRPr lang="pt-BR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6095871"/>
            <a:ext cx="6994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Nos 500 anos da reforma protestante iniciada por Martinho Lutero, 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fundação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SPES promove uma reflexão sobre o impacto deste movimento em diversos aspetos da vida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europeia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42002" y="7947344"/>
            <a:ext cx="2015998" cy="198567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Maio: 2, 9, 16, 23, 30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Junho: 6, 13, 20, 27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Julho: 4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5649" y="6959200"/>
            <a:ext cx="1799998" cy="17908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Temas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Reforma e...</a:t>
            </a:r>
          </a:p>
          <a:p>
            <a:pPr algn="ctr"/>
            <a:endParaRPr lang="pt-PT" dirty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-209729" y="7916660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História</a:t>
            </a:r>
          </a:p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Teologia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Política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as Ideias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Cultura</a:t>
            </a:r>
            <a:endParaRPr lang="pt-PT" dirty="0">
              <a:solidFill>
                <a:srgbClr val="DDD9C3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643474" y="9000511"/>
            <a:ext cx="1198528" cy="950660"/>
            <a:chOff x="-194539" y="6167427"/>
            <a:chExt cx="1198529" cy="9506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3702" r="10176" b="6142"/>
            <a:stretch/>
          </p:blipFill>
          <p:spPr>
            <a:xfrm>
              <a:off x="77065" y="6167427"/>
              <a:ext cx="621404" cy="7661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194539" y="6871867"/>
              <a:ext cx="11985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/>
                <a:t>Fundação SPES</a:t>
              </a:r>
              <a:endParaRPr lang="pt-PT" sz="1000" dirty="0"/>
            </a:p>
          </p:txBody>
        </p: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4332064" y="7031209"/>
            <a:ext cx="1295998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Local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Torre da Marca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047056" y="7019201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 Economia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Arte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Literatura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em Portugal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409875" y="8701052"/>
            <a:ext cx="1523839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As Igrejas da Reforma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628062" y="7031209"/>
            <a:ext cx="1079998" cy="10637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Hora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21</a:t>
            </a:r>
            <a:r>
              <a:rPr lang="pt-PT" dirty="0">
                <a:solidFill>
                  <a:srgbClr val="DDD9C3"/>
                </a:solidFill>
              </a:rPr>
              <a:t>h</a:t>
            </a:r>
            <a:endParaRPr lang="pt-PT" dirty="0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8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95lutero.jpg"/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6"/>
          <a:stretch/>
        </p:blipFill>
        <p:spPr>
          <a:xfrm>
            <a:off x="-17654" y="6113759"/>
            <a:ext cx="6858000" cy="3819257"/>
          </a:xfrm>
          <a:prstGeom prst="rect">
            <a:avLst/>
          </a:prstGeom>
        </p:spPr>
      </p:pic>
      <p:pic>
        <p:nvPicPr>
          <p:cNvPr id="6" name="Picture 5" descr="95lutero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"/>
            <a:ext cx="6858000" cy="5143500"/>
          </a:xfrm>
          <a:prstGeom prst="rect">
            <a:avLst/>
          </a:prstGeom>
        </p:spPr>
      </p:pic>
      <p:pic>
        <p:nvPicPr>
          <p:cNvPr id="4" name="Picture 3" descr="95lutero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27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bg2">
                    <a:lumMod val="50000"/>
                  </a:schemeClr>
                </a:solidFill>
              </a:rPr>
              <a:t>a Reforma aos 500 anos</a:t>
            </a:r>
            <a:endParaRPr lang="pt-BR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193" y="6095871"/>
            <a:ext cx="638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Nos 500 anos da reforma protestante iniciada por Martinho Lutero, 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fundação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SPES promove uma reflexão sobre o impacto deste movimento em diversos aspetos da vida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europeia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80063" y="8054552"/>
            <a:ext cx="2015998" cy="198567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Maio: 2, 9, 16, 23, 30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Junho: 6, 13, 20, 27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Julho: 4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5649" y="6959200"/>
            <a:ext cx="1799998" cy="17908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Temas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Reforma e...</a:t>
            </a:r>
          </a:p>
          <a:p>
            <a:pPr algn="ctr"/>
            <a:endParaRPr lang="pt-PT" dirty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-209729" y="7916660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História</a:t>
            </a:r>
          </a:p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Teologia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Política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as Ideias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Cultura</a:t>
            </a:r>
            <a:endParaRPr lang="pt-PT" dirty="0">
              <a:solidFill>
                <a:srgbClr val="DDD9C3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12427" y="6167427"/>
            <a:ext cx="1198529" cy="950661"/>
            <a:chOff x="-194539" y="6167427"/>
            <a:chExt cx="1198529" cy="9506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13702" r="10176" b="6142"/>
            <a:stretch/>
          </p:blipFill>
          <p:spPr>
            <a:xfrm>
              <a:off x="77065" y="6167427"/>
              <a:ext cx="621404" cy="7661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194539" y="6871867"/>
              <a:ext cx="11985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/>
                <a:t>Fundação SPES</a:t>
              </a:r>
              <a:endParaRPr lang="pt-PT" sz="1000" dirty="0"/>
            </a:p>
          </p:txBody>
        </p: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4799392" y="7031209"/>
            <a:ext cx="1295998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Local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Torre da Marca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707174" y="6933624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 Economia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Arte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Literatura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em Portugal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409875" y="8593718"/>
            <a:ext cx="1523839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As Igrejas da Reforma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411569" y="7171755"/>
            <a:ext cx="1802444" cy="28149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 smtClean="0">
                <a:solidFill>
                  <a:srgbClr val="DDD9C3"/>
                </a:solidFill>
              </a:rPr>
              <a:t>Francisco R. Silva, J.E. Borges de Pinho, Helena Vilaça, José Esteves Pereira, Arnaldo Pinho, Nuno </a:t>
            </a:r>
            <a:r>
              <a:rPr lang="pt-PT" sz="1100" dirty="0" err="1" smtClean="0">
                <a:solidFill>
                  <a:srgbClr val="DDD9C3"/>
                </a:solidFill>
              </a:rPr>
              <a:t>Ornelas</a:t>
            </a:r>
            <a:r>
              <a:rPr lang="pt-PT" sz="1100" dirty="0" smtClean="0">
                <a:solidFill>
                  <a:srgbClr val="DDD9C3"/>
                </a:solidFill>
              </a:rPr>
              <a:t>, José Ferrão Afonso, Pedro Vilas Boas, Ireneu Cunha, Eduardo Conde, J. Pina Cabral, </a:t>
            </a:r>
            <a:r>
              <a:rPr lang="pt-PT" sz="1100" dirty="0" err="1" smtClean="0">
                <a:solidFill>
                  <a:srgbClr val="DDD9C3"/>
                </a:solidFill>
              </a:rPr>
              <a:t>Sifredo</a:t>
            </a:r>
            <a:r>
              <a:rPr lang="pt-PT" sz="1100" dirty="0" smtClean="0">
                <a:solidFill>
                  <a:srgbClr val="DDD9C3"/>
                </a:solidFill>
              </a:rPr>
              <a:t> Teixeira, Peter </a:t>
            </a:r>
            <a:r>
              <a:rPr lang="pt-PT" sz="1100" dirty="0" err="1" smtClean="0">
                <a:solidFill>
                  <a:srgbClr val="DDD9C3"/>
                </a:solidFill>
              </a:rPr>
              <a:t>Eisele</a:t>
            </a:r>
            <a:endParaRPr lang="pt-PT" sz="1100" dirty="0">
              <a:solidFill>
                <a:srgbClr val="DDD9C3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867442" y="7314716"/>
            <a:ext cx="1079998" cy="10637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Hora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21</a:t>
            </a:r>
            <a:r>
              <a:rPr lang="pt-PT" dirty="0">
                <a:solidFill>
                  <a:srgbClr val="DDD9C3"/>
                </a:solidFill>
              </a:rPr>
              <a:t>h</a:t>
            </a:r>
            <a:endParaRPr lang="pt-PT" dirty="0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95lutero.jpg"/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6"/>
          <a:stretch/>
        </p:blipFill>
        <p:spPr>
          <a:xfrm>
            <a:off x="-17654" y="6113759"/>
            <a:ext cx="6858000" cy="3819257"/>
          </a:xfrm>
          <a:prstGeom prst="rect">
            <a:avLst/>
          </a:prstGeom>
        </p:spPr>
      </p:pic>
      <p:pic>
        <p:nvPicPr>
          <p:cNvPr id="6" name="Picture 5" descr="95lutero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"/>
            <a:ext cx="6858000" cy="5143500"/>
          </a:xfrm>
          <a:prstGeom prst="rect">
            <a:avLst/>
          </a:prstGeom>
        </p:spPr>
      </p:pic>
      <p:pic>
        <p:nvPicPr>
          <p:cNvPr id="4" name="Picture 3" descr="95lutero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27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bg2">
                    <a:lumMod val="50000"/>
                  </a:schemeClr>
                </a:solidFill>
              </a:rPr>
              <a:t>a Reforma aos 500 anos</a:t>
            </a:r>
            <a:endParaRPr lang="pt-BR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80063" y="8054552"/>
            <a:ext cx="2015998" cy="198567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Maio: 2, 9, 16, 23, 30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Junho: 6, 13, 20, 27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Julho: 4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5649" y="6959200"/>
            <a:ext cx="1799998" cy="17908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Temas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Reforma e...</a:t>
            </a:r>
          </a:p>
          <a:p>
            <a:pPr algn="ctr"/>
            <a:endParaRPr lang="pt-PT" dirty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-209729" y="7916660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História</a:t>
            </a:r>
          </a:p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Teologia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Política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as Ideias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Cultura</a:t>
            </a:r>
            <a:endParaRPr lang="pt-PT" dirty="0">
              <a:solidFill>
                <a:srgbClr val="DDD9C3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12427" y="6167427"/>
            <a:ext cx="1198529" cy="950661"/>
            <a:chOff x="-194539" y="6167427"/>
            <a:chExt cx="1198529" cy="9506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13702" r="10176" b="6142"/>
            <a:stretch/>
          </p:blipFill>
          <p:spPr>
            <a:xfrm>
              <a:off x="77065" y="6167427"/>
              <a:ext cx="621404" cy="7661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194539" y="6871867"/>
              <a:ext cx="11985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/>
                <a:t>Fundação SPES</a:t>
              </a:r>
              <a:endParaRPr lang="pt-PT" sz="1000" dirty="0"/>
            </a:p>
          </p:txBody>
        </p: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4799392" y="7031209"/>
            <a:ext cx="1295998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Local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Torre da Marca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707174" y="6933624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 Economia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Arte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Literatura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em Portugal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409875" y="8593718"/>
            <a:ext cx="1523839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As Igrejas da Reforma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411569" y="7171755"/>
            <a:ext cx="1802444" cy="28149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 smtClean="0">
                <a:solidFill>
                  <a:srgbClr val="DDD9C3"/>
                </a:solidFill>
              </a:rPr>
              <a:t>Francisco R. Silva, J.E. Borges de Pinho, Helena Vilaça, José Esteves Pereira, Arnaldo Pinho, Nuno </a:t>
            </a:r>
            <a:r>
              <a:rPr lang="pt-PT" sz="1100" dirty="0" err="1" smtClean="0">
                <a:solidFill>
                  <a:srgbClr val="DDD9C3"/>
                </a:solidFill>
              </a:rPr>
              <a:t>Ornelas</a:t>
            </a:r>
            <a:r>
              <a:rPr lang="pt-PT" sz="1100" dirty="0" smtClean="0">
                <a:solidFill>
                  <a:srgbClr val="DDD9C3"/>
                </a:solidFill>
              </a:rPr>
              <a:t>, José Ferrão Afonso, Pedro Vilas Boas, Ireneu Cunha, Eduardo Conde, J. Pina Cabral, </a:t>
            </a:r>
            <a:r>
              <a:rPr lang="pt-PT" sz="1100" dirty="0" err="1" smtClean="0">
                <a:solidFill>
                  <a:srgbClr val="DDD9C3"/>
                </a:solidFill>
              </a:rPr>
              <a:t>Sifredo</a:t>
            </a:r>
            <a:r>
              <a:rPr lang="pt-PT" sz="1100" dirty="0" smtClean="0">
                <a:solidFill>
                  <a:srgbClr val="DDD9C3"/>
                </a:solidFill>
              </a:rPr>
              <a:t> Teixeira, Peter </a:t>
            </a:r>
            <a:r>
              <a:rPr lang="pt-PT" sz="1100" dirty="0" err="1" smtClean="0">
                <a:solidFill>
                  <a:srgbClr val="DDD9C3"/>
                </a:solidFill>
              </a:rPr>
              <a:t>Eisele</a:t>
            </a:r>
            <a:endParaRPr lang="pt-PT" sz="1100" dirty="0">
              <a:solidFill>
                <a:srgbClr val="DDD9C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193" y="6095871"/>
            <a:ext cx="638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Nos 500 anos da reforma protestante iniciada por Martinho Lutero, 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fundação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SPES promove uma reflexão sobre o impacto deste movimento em diversos aspetos da vida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europeia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867442" y="7314716"/>
            <a:ext cx="1079998" cy="10637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Hora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21</a:t>
            </a:r>
            <a:r>
              <a:rPr lang="pt-PT" dirty="0">
                <a:solidFill>
                  <a:srgbClr val="DDD9C3"/>
                </a:solidFill>
              </a:rPr>
              <a:t>h</a:t>
            </a:r>
            <a:endParaRPr lang="pt-PT" dirty="0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0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95lutero.jpg"/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6"/>
          <a:stretch/>
        </p:blipFill>
        <p:spPr>
          <a:xfrm>
            <a:off x="-17654" y="6113759"/>
            <a:ext cx="6858000" cy="3819257"/>
          </a:xfrm>
          <a:prstGeom prst="rect">
            <a:avLst/>
          </a:prstGeom>
        </p:spPr>
      </p:pic>
      <p:pic>
        <p:nvPicPr>
          <p:cNvPr id="6" name="Picture 5" descr="95lutero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"/>
            <a:ext cx="6858000" cy="5143500"/>
          </a:xfrm>
          <a:prstGeom prst="rect">
            <a:avLst/>
          </a:prstGeom>
        </p:spPr>
      </p:pic>
      <p:pic>
        <p:nvPicPr>
          <p:cNvPr id="4" name="Picture 3" descr="95lutero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27"/>
            <a:ext cx="6858000" cy="51435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80063" y="8054552"/>
            <a:ext cx="2015998" cy="198567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Maio: 2, 9, 16, 23, 30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Junho: 6, 13, 20, 27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Julho: 4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5649" y="6959200"/>
            <a:ext cx="1799998" cy="17908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Temas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Reforma e...</a:t>
            </a:r>
          </a:p>
          <a:p>
            <a:pPr algn="ctr"/>
            <a:endParaRPr lang="pt-PT" dirty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-209729" y="7916660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História</a:t>
            </a:r>
          </a:p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Teologia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Política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as Ideias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Cultura</a:t>
            </a:r>
            <a:endParaRPr lang="pt-PT" dirty="0">
              <a:solidFill>
                <a:srgbClr val="DDD9C3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12427" y="6167427"/>
            <a:ext cx="1198529" cy="950661"/>
            <a:chOff x="-194539" y="6167427"/>
            <a:chExt cx="1198529" cy="9506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13702" r="10176" b="6142"/>
            <a:stretch/>
          </p:blipFill>
          <p:spPr>
            <a:xfrm>
              <a:off x="77065" y="6167427"/>
              <a:ext cx="621404" cy="7661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194539" y="6871867"/>
              <a:ext cx="11985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/>
                <a:t>Fundação SPES</a:t>
              </a:r>
              <a:endParaRPr lang="pt-PT" sz="1000" dirty="0"/>
            </a:p>
          </p:txBody>
        </p: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4799392" y="7031209"/>
            <a:ext cx="1295998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Local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Torre da Marca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707174" y="6933624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 Economia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Arte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Literatura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em Portugal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409875" y="8593718"/>
            <a:ext cx="1523839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As Igrejas da Reforma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411569" y="7171755"/>
            <a:ext cx="1802444" cy="28149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 smtClean="0">
                <a:solidFill>
                  <a:srgbClr val="DDD9C3"/>
                </a:solidFill>
              </a:rPr>
              <a:t>Francisco R. Silva, J.E. Borges de Pinho, Helena Vilaça, José Esteves Pereira, Arnaldo Pinho, Nuno </a:t>
            </a:r>
            <a:r>
              <a:rPr lang="pt-PT" sz="1100" dirty="0" err="1" smtClean="0">
                <a:solidFill>
                  <a:srgbClr val="DDD9C3"/>
                </a:solidFill>
              </a:rPr>
              <a:t>Ornelas</a:t>
            </a:r>
            <a:r>
              <a:rPr lang="pt-PT" sz="1100" dirty="0" smtClean="0">
                <a:solidFill>
                  <a:srgbClr val="DDD9C3"/>
                </a:solidFill>
              </a:rPr>
              <a:t>, José Ferrão Afonso, Pedro Vilas Boas, Ireneu Cunha, Eduardo Conde, J. Pina Cabral, </a:t>
            </a:r>
            <a:r>
              <a:rPr lang="pt-PT" sz="1100" dirty="0" err="1" smtClean="0">
                <a:solidFill>
                  <a:srgbClr val="DDD9C3"/>
                </a:solidFill>
              </a:rPr>
              <a:t>Sifredo</a:t>
            </a:r>
            <a:r>
              <a:rPr lang="pt-PT" sz="1100" dirty="0" smtClean="0">
                <a:solidFill>
                  <a:srgbClr val="DDD9C3"/>
                </a:solidFill>
              </a:rPr>
              <a:t> Teixeira, Peter </a:t>
            </a:r>
            <a:r>
              <a:rPr lang="pt-PT" sz="1100" dirty="0" err="1" smtClean="0">
                <a:solidFill>
                  <a:srgbClr val="DDD9C3"/>
                </a:solidFill>
              </a:rPr>
              <a:t>Eisele</a:t>
            </a:r>
            <a:endParaRPr lang="pt-PT" sz="1100" dirty="0">
              <a:solidFill>
                <a:srgbClr val="DDD9C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000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bg2">
                    <a:lumMod val="50000"/>
                  </a:schemeClr>
                </a:solidFill>
              </a:rPr>
              <a:t>a Reforma aos 500 anos</a:t>
            </a:r>
            <a:endParaRPr lang="pt-BR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193" y="6095871"/>
            <a:ext cx="638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Nos 500 anos da reforma protestante iniciada por Martinho Lutero, 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fundação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SPES promove uma reflexão sobre o impacto deste movimento em diversos aspetos da vida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europeia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867442" y="7314716"/>
            <a:ext cx="1079998" cy="10637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Hora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21</a:t>
            </a:r>
            <a:r>
              <a:rPr lang="pt-PT" dirty="0">
                <a:solidFill>
                  <a:srgbClr val="DDD9C3"/>
                </a:solidFill>
              </a:rPr>
              <a:t>h</a:t>
            </a:r>
            <a:endParaRPr lang="pt-PT" dirty="0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8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95lutero.jpg"/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6"/>
          <a:stretch/>
        </p:blipFill>
        <p:spPr>
          <a:xfrm>
            <a:off x="-17654" y="6113759"/>
            <a:ext cx="6858000" cy="3819257"/>
          </a:xfrm>
          <a:prstGeom prst="rect">
            <a:avLst/>
          </a:prstGeom>
        </p:spPr>
      </p:pic>
      <p:pic>
        <p:nvPicPr>
          <p:cNvPr id="6" name="Picture 5" descr="95lutero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"/>
            <a:ext cx="6858000" cy="5143500"/>
          </a:xfrm>
          <a:prstGeom prst="rect">
            <a:avLst/>
          </a:prstGeom>
        </p:spPr>
      </p:pic>
      <p:pic>
        <p:nvPicPr>
          <p:cNvPr id="4" name="Picture 3" descr="95lutero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27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bg2">
                    <a:lumMod val="50000"/>
                  </a:schemeClr>
                </a:solidFill>
              </a:rPr>
              <a:t>a Reforma aos 500 anos</a:t>
            </a:r>
            <a:endParaRPr lang="pt-BR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80063" y="8054552"/>
            <a:ext cx="2015998" cy="198567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Maio: 2, 9, 16, 23, 30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Junho: 6, 13, 20, 27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Julho: 4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5649" y="6959200"/>
            <a:ext cx="1799998" cy="17908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Temas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Reforma e...</a:t>
            </a:r>
          </a:p>
          <a:p>
            <a:pPr algn="ctr"/>
            <a:endParaRPr lang="pt-PT" dirty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-209729" y="7916660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História</a:t>
            </a:r>
          </a:p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Teologia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Política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as Ideias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Cultura</a:t>
            </a:r>
            <a:endParaRPr lang="pt-PT" dirty="0">
              <a:solidFill>
                <a:srgbClr val="DDD9C3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12427" y="6167427"/>
            <a:ext cx="1198529" cy="950661"/>
            <a:chOff x="-194539" y="6167427"/>
            <a:chExt cx="1198529" cy="9506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13702" r="10176" b="6142"/>
            <a:stretch/>
          </p:blipFill>
          <p:spPr>
            <a:xfrm>
              <a:off x="77065" y="6167427"/>
              <a:ext cx="621404" cy="7661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194539" y="6871867"/>
              <a:ext cx="11985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/>
                <a:t>Fundação SPES</a:t>
              </a:r>
              <a:endParaRPr lang="pt-PT" sz="1000" dirty="0"/>
            </a:p>
          </p:txBody>
        </p: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4799392" y="7031209"/>
            <a:ext cx="1295998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Local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Torre da Marca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707174" y="6933624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 Economia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Arte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Literatura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em Portugal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409875" y="8593718"/>
            <a:ext cx="1523839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As Igrejas da Reforma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411569" y="7171755"/>
            <a:ext cx="1802444" cy="28149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 smtClean="0">
                <a:solidFill>
                  <a:srgbClr val="DDD9C3"/>
                </a:solidFill>
              </a:rPr>
              <a:t>Francisco R. Silva, J.E. Borges de Pinho, Helena Vilaça, José Esteves Pereira, Arnaldo Pinho, Nuno </a:t>
            </a:r>
            <a:r>
              <a:rPr lang="pt-PT" sz="1100" dirty="0" err="1" smtClean="0">
                <a:solidFill>
                  <a:srgbClr val="DDD9C3"/>
                </a:solidFill>
              </a:rPr>
              <a:t>Ornelas</a:t>
            </a:r>
            <a:r>
              <a:rPr lang="pt-PT" sz="1100" dirty="0" smtClean="0">
                <a:solidFill>
                  <a:srgbClr val="DDD9C3"/>
                </a:solidFill>
              </a:rPr>
              <a:t>, José Ferrão Afonso, Pedro Vilas Boas, Ireneu Cunha, Eduardo Conde, J. Pina Cabral, </a:t>
            </a:r>
            <a:r>
              <a:rPr lang="pt-PT" sz="1100" dirty="0" err="1" smtClean="0">
                <a:solidFill>
                  <a:srgbClr val="DDD9C3"/>
                </a:solidFill>
              </a:rPr>
              <a:t>Sifredo</a:t>
            </a:r>
            <a:r>
              <a:rPr lang="pt-PT" sz="1100" dirty="0" smtClean="0">
                <a:solidFill>
                  <a:srgbClr val="DDD9C3"/>
                </a:solidFill>
              </a:rPr>
              <a:t> Teixeira, Peter </a:t>
            </a:r>
            <a:r>
              <a:rPr lang="pt-PT" sz="1100" dirty="0" err="1" smtClean="0">
                <a:solidFill>
                  <a:srgbClr val="DDD9C3"/>
                </a:solidFill>
              </a:rPr>
              <a:t>Eisele</a:t>
            </a:r>
            <a:endParaRPr lang="pt-PT" sz="1100" dirty="0">
              <a:solidFill>
                <a:srgbClr val="DDD9C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193" y="6095871"/>
            <a:ext cx="638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Nos 500 anos da reforma protestante iniciada por Martinho Lutero, 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fundação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SPES promove uma reflexão sobre o impacto deste movimento em diversos aspetos da vida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europeia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867442" y="7314716"/>
            <a:ext cx="1079998" cy="10637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Hora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21</a:t>
            </a:r>
            <a:r>
              <a:rPr lang="pt-PT" dirty="0">
                <a:solidFill>
                  <a:srgbClr val="DDD9C3"/>
                </a:solidFill>
              </a:rPr>
              <a:t>h</a:t>
            </a:r>
            <a:endParaRPr lang="pt-PT" dirty="0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7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95lutero.jpg"/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6"/>
          <a:stretch/>
        </p:blipFill>
        <p:spPr>
          <a:xfrm>
            <a:off x="-17654" y="6113759"/>
            <a:ext cx="6858000" cy="3819257"/>
          </a:xfrm>
          <a:prstGeom prst="rect">
            <a:avLst/>
          </a:prstGeom>
        </p:spPr>
      </p:pic>
      <p:pic>
        <p:nvPicPr>
          <p:cNvPr id="6" name="Picture 5" descr="95lutero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"/>
            <a:ext cx="6858000" cy="5143500"/>
          </a:xfrm>
          <a:prstGeom prst="rect">
            <a:avLst/>
          </a:prstGeom>
        </p:spPr>
      </p:pic>
      <p:pic>
        <p:nvPicPr>
          <p:cNvPr id="4" name="Picture 3" descr="95lutero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27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bg2">
                    <a:lumMod val="50000"/>
                  </a:schemeClr>
                </a:solidFill>
              </a:rPr>
              <a:t>a Reforma aos 500 anos</a:t>
            </a:r>
            <a:endParaRPr lang="pt-BR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80063" y="8054552"/>
            <a:ext cx="2015998" cy="198567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Maio: 2, 9, 16, 23, 30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Junho: 6, 13, 20, 27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Julho: 4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5649" y="6959200"/>
            <a:ext cx="1799998" cy="17908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Temas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Reforma e...</a:t>
            </a:r>
          </a:p>
          <a:p>
            <a:pPr algn="ctr"/>
            <a:endParaRPr lang="pt-PT" dirty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  <a:p>
            <a:pPr algn="ctr"/>
            <a:endParaRPr lang="pt-PT" dirty="0" smtClean="0">
              <a:solidFill>
                <a:srgbClr val="DDD9C3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-209729" y="7916660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História</a:t>
            </a:r>
          </a:p>
          <a:p>
            <a:pPr algn="ctr"/>
            <a:r>
              <a:rPr lang="pt-PT" dirty="0">
                <a:solidFill>
                  <a:srgbClr val="DDD9C3"/>
                </a:solidFill>
              </a:rPr>
              <a:t>a</a:t>
            </a:r>
            <a:r>
              <a:rPr lang="pt-PT" dirty="0" smtClean="0">
                <a:solidFill>
                  <a:srgbClr val="DDD9C3"/>
                </a:solidFill>
              </a:rPr>
              <a:t> Teologia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Política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as Ideias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Cultura</a:t>
            </a:r>
            <a:endParaRPr lang="pt-PT" dirty="0">
              <a:solidFill>
                <a:srgbClr val="DDD9C3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12427" y="6167427"/>
            <a:ext cx="1198529" cy="950661"/>
            <a:chOff x="-194539" y="6167427"/>
            <a:chExt cx="1198529" cy="9506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13702" r="10176" b="6142"/>
            <a:stretch/>
          </p:blipFill>
          <p:spPr>
            <a:xfrm>
              <a:off x="77065" y="6167427"/>
              <a:ext cx="621404" cy="7661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194539" y="6871867"/>
              <a:ext cx="11985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 smtClean="0"/>
                <a:t>Fundação SPES</a:t>
              </a:r>
              <a:endParaRPr lang="pt-PT" sz="1000" dirty="0"/>
            </a:p>
          </p:txBody>
        </p: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4799392" y="7031209"/>
            <a:ext cx="1295998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Local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Torre da Marca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707174" y="6933624"/>
            <a:ext cx="2087188" cy="20879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 Economia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Arte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a Literatura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em Portugal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409875" y="8593718"/>
            <a:ext cx="1523839" cy="1276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DDD9C3"/>
                </a:solidFill>
              </a:rPr>
              <a:t>As Igrejas da Reforma</a:t>
            </a:r>
            <a:endParaRPr lang="pt-PT" dirty="0">
              <a:solidFill>
                <a:srgbClr val="DDD9C3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411569" y="7171755"/>
            <a:ext cx="1802444" cy="28149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 smtClean="0">
                <a:solidFill>
                  <a:srgbClr val="DDD9C3"/>
                </a:solidFill>
              </a:rPr>
              <a:t>Francisco R. Silva, J.E. Borges de Pinho, Helena Vilaça, José Esteves Pereira, Arnaldo Pinho, Nuno </a:t>
            </a:r>
            <a:r>
              <a:rPr lang="pt-PT" sz="1100" dirty="0" err="1" smtClean="0">
                <a:solidFill>
                  <a:srgbClr val="DDD9C3"/>
                </a:solidFill>
              </a:rPr>
              <a:t>Ornelas</a:t>
            </a:r>
            <a:r>
              <a:rPr lang="pt-PT" sz="1100" dirty="0" smtClean="0">
                <a:solidFill>
                  <a:srgbClr val="DDD9C3"/>
                </a:solidFill>
              </a:rPr>
              <a:t>, José Ferrão Afonso, Pedro Vilas Boas, Ireneu Cunha, Eduardo Conde, J. Pina Cabral, </a:t>
            </a:r>
            <a:r>
              <a:rPr lang="pt-PT" sz="1100" dirty="0" err="1" smtClean="0">
                <a:solidFill>
                  <a:srgbClr val="DDD9C3"/>
                </a:solidFill>
              </a:rPr>
              <a:t>Sifredo</a:t>
            </a:r>
            <a:r>
              <a:rPr lang="pt-PT" sz="1100" dirty="0" smtClean="0">
                <a:solidFill>
                  <a:srgbClr val="DDD9C3"/>
                </a:solidFill>
              </a:rPr>
              <a:t> Teixeira, Peter </a:t>
            </a:r>
            <a:r>
              <a:rPr lang="pt-PT" sz="1100" dirty="0" err="1" smtClean="0">
                <a:solidFill>
                  <a:srgbClr val="DDD9C3"/>
                </a:solidFill>
              </a:rPr>
              <a:t>Eisele</a:t>
            </a:r>
            <a:endParaRPr lang="pt-PT" sz="1100" dirty="0">
              <a:solidFill>
                <a:srgbClr val="DDD9C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193" y="6095871"/>
            <a:ext cx="638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Nos 500 anos da reforma protestante iniciada por Martinho Lutero, 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fundação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SPES promove uma reflexão sobre o impacto deste movimento em diversos aspetos da vida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europeia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867442" y="7314716"/>
            <a:ext cx="1079998" cy="106375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DDD9C3"/>
                </a:solidFill>
              </a:rPr>
              <a:t>Hora</a:t>
            </a:r>
          </a:p>
          <a:p>
            <a:pPr algn="ctr"/>
            <a:r>
              <a:rPr lang="pt-PT" dirty="0" smtClean="0">
                <a:solidFill>
                  <a:srgbClr val="DDD9C3"/>
                </a:solidFill>
              </a:rPr>
              <a:t>21</a:t>
            </a:r>
            <a:r>
              <a:rPr lang="pt-PT" dirty="0">
                <a:solidFill>
                  <a:srgbClr val="DDD9C3"/>
                </a:solidFill>
              </a:rPr>
              <a:t>h</a:t>
            </a:r>
            <a:endParaRPr lang="pt-PT" dirty="0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7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1221</Words>
  <Application>Microsoft Macintosh PowerPoint</Application>
  <PresentationFormat>A4 Paper (210x297 mm)</PresentationFormat>
  <Paragraphs>215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Escola Artística de Soares dos Reis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Lurdes Figueiral</dc:creator>
  <cp:lastModifiedBy>Lurdes Figueiral</cp:lastModifiedBy>
  <cp:revision>8</cp:revision>
  <dcterms:created xsi:type="dcterms:W3CDTF">2017-02-01T16:34:18Z</dcterms:created>
  <dcterms:modified xsi:type="dcterms:W3CDTF">2017-02-01T18:10:22Z</dcterms:modified>
</cp:coreProperties>
</file>